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Hakgyoansim Allimjang TTF B"/>
      <p:bold r:id="rId18"/>
    </p:embeddedFont>
    <p:embeddedFont>
      <p:font typeface="Hakgyoansim Dunggeunmiso TTF B"/>
      <p:bold r:id="rId19"/>
    </p:embeddedFont>
    <p:embeddedFont>
      <p:font typeface="Mochiy Pop P One Regular"/>
      <p:regular r:id="rId20"/>
    </p:embeddedFont>
    <p:embeddedFont>
      <p:font typeface="Carter One"/>
      <p:regular r:id="rId21"/>
    </p:embeddedFont>
    <p:embeddedFont>
      <p:font typeface="Shrikhand Regular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.fntdata" Type="http://schemas.openxmlformats.org/officeDocument/2006/relationships/font"/><Relationship Id="rId19" Target="fonts/font2.fntdata" Type="http://schemas.openxmlformats.org/officeDocument/2006/relationships/font"/><Relationship Id="rId2" Target="presProps.xml" Type="http://schemas.openxmlformats.org/officeDocument/2006/relationships/presProps"/><Relationship Id="rId20" Target="fonts/font3.fntdata" Type="http://schemas.openxmlformats.org/officeDocument/2006/relationships/font"/><Relationship Id="rId21" Target="fonts/font4.fntdata" Type="http://schemas.openxmlformats.org/officeDocument/2006/relationships/font"/><Relationship Id="rId22" Target="fonts/font5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png" Type="http://schemas.openxmlformats.org/officeDocument/2006/relationships/image"/><Relationship Id="rId16" Target="../media/image15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2.png" Type="http://schemas.openxmlformats.org/officeDocument/2006/relationships/image"/><Relationship Id="rId2" Target="../media/image19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9.png" Type="http://schemas.openxmlformats.org/officeDocument/2006/relationships/image"/><Relationship Id="rId6" Target="../media/image16.png" Type="http://schemas.openxmlformats.org/officeDocument/2006/relationships/image"/><Relationship Id="rId7" Target="../media/image64.png" Type="http://schemas.openxmlformats.org/officeDocument/2006/relationships/image"/><Relationship Id="rId8" Target="../media/image65.png" Type="http://schemas.openxmlformats.org/officeDocument/2006/relationships/image"/><Relationship Id="rId9" Target="../media/image6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2.png" Type="http://schemas.openxmlformats.org/officeDocument/2006/relationships/image"/><Relationship Id="rId2" Target="../media/image19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9.png" Type="http://schemas.openxmlformats.org/officeDocument/2006/relationships/image"/><Relationship Id="rId6" Target="../media/image16.png" Type="http://schemas.openxmlformats.org/officeDocument/2006/relationships/image"/><Relationship Id="rId7" Target="../media/image67.png" Type="http://schemas.openxmlformats.org/officeDocument/2006/relationships/image"/><Relationship Id="rId8" Target="../media/image68.png" Type="http://schemas.openxmlformats.org/officeDocument/2006/relationships/image"/><Relationship Id="rId9" Target="../media/image69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1.png" Type="http://schemas.openxmlformats.org/officeDocument/2006/relationships/image"/><Relationship Id="rId12" Target="../media/image12.png" Type="http://schemas.openxmlformats.org/officeDocument/2006/relationships/image"/><Relationship Id="rId13" Target="../media/image13.png" Type="http://schemas.openxmlformats.org/officeDocument/2006/relationships/image"/><Relationship Id="rId14" Target="../media/image14.png" Type="http://schemas.openxmlformats.org/officeDocument/2006/relationships/image"/><Relationship Id="rId15" Target="../media/image15.png" Type="http://schemas.openxmlformats.org/officeDocument/2006/relationships/image"/><Relationship Id="rId16" Target="../media/image16.png" Type="http://schemas.openxmlformats.org/officeDocument/2006/relationships/image"/><Relationship Id="rId17" Target="../media/image70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png" Type="http://schemas.openxmlformats.org/officeDocument/2006/relationships/image"/><Relationship Id="rId12" Target="../media/image29.png" Type="http://schemas.openxmlformats.org/officeDocument/2006/relationships/image"/><Relationship Id="rId13" Target="../media/image30.png" Type="http://schemas.openxmlformats.org/officeDocument/2006/relationships/image"/><Relationship Id="rId14" Target="../media/image31.png" Type="http://schemas.openxmlformats.org/officeDocument/2006/relationships/image"/><Relationship Id="rId15" Target="../media/image9.png" Type="http://schemas.openxmlformats.org/officeDocument/2006/relationships/image"/><Relationship Id="rId16" Target="../media/image16.png" Type="http://schemas.openxmlformats.org/officeDocument/2006/relationships/image"/><Relationship Id="rId2" Target="../media/image19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Relationship Id="rId6" Target="../media/image23.png" Type="http://schemas.openxmlformats.org/officeDocument/2006/relationships/image"/><Relationship Id="rId7" Target="../media/image24.png" Type="http://schemas.openxmlformats.org/officeDocument/2006/relationships/image"/><Relationship Id="rId8" Target="../media/image25.png" Type="http://schemas.openxmlformats.org/officeDocument/2006/relationships/image"/><Relationship Id="rId9" Target="../media/image2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40.png" Type="http://schemas.openxmlformats.org/officeDocument/2006/relationships/image"/><Relationship Id="rId13" Target="../media/image41.png" Type="http://schemas.openxmlformats.org/officeDocument/2006/relationships/image"/><Relationship Id="rId14" Target="../media/image42.png" Type="http://schemas.openxmlformats.org/officeDocument/2006/relationships/image"/><Relationship Id="rId2" Target="../media/image32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16.png" Type="http://schemas.openxmlformats.org/officeDocument/2006/relationships/image"/><Relationship Id="rId13" Target="../media/image43.png" Type="http://schemas.openxmlformats.org/officeDocument/2006/relationships/image"/><Relationship Id="rId14" Target="../media/image44.png" Type="http://schemas.openxmlformats.org/officeDocument/2006/relationships/image"/><Relationship Id="rId2" Target="../media/image9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46.png" Type="http://schemas.openxmlformats.org/officeDocument/2006/relationships/image"/><Relationship Id="rId13" Target="../media/image47.png" Type="http://schemas.openxmlformats.org/officeDocument/2006/relationships/image"/><Relationship Id="rId14" Target="../media/image48.png" Type="http://schemas.openxmlformats.org/officeDocument/2006/relationships/image"/><Relationship Id="rId2" Target="../media/image45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50.png" Type="http://schemas.openxmlformats.org/officeDocument/2006/relationships/image"/><Relationship Id="rId13" Target="../media/image51.png" Type="http://schemas.openxmlformats.org/officeDocument/2006/relationships/image"/><Relationship Id="rId14" Target="../media/image52.png" Type="http://schemas.openxmlformats.org/officeDocument/2006/relationships/image"/><Relationship Id="rId2" Target="../media/image49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54.png" Type="http://schemas.openxmlformats.org/officeDocument/2006/relationships/image"/><Relationship Id="rId13" Target="../media/image55.png" Type="http://schemas.openxmlformats.org/officeDocument/2006/relationships/image"/><Relationship Id="rId14" Target="../media/image56.png" Type="http://schemas.openxmlformats.org/officeDocument/2006/relationships/image"/><Relationship Id="rId2" Target="../media/image53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png" Type="http://schemas.openxmlformats.org/officeDocument/2006/relationships/image"/><Relationship Id="rId11" Target="../media/image39.png" Type="http://schemas.openxmlformats.org/officeDocument/2006/relationships/image"/><Relationship Id="rId12" Target="../media/image58.png" Type="http://schemas.openxmlformats.org/officeDocument/2006/relationships/image"/><Relationship Id="rId13" Target="../media/image59.png" Type="http://schemas.openxmlformats.org/officeDocument/2006/relationships/image"/><Relationship Id="rId14" Target="../media/image60.png" Type="http://schemas.openxmlformats.org/officeDocument/2006/relationships/image"/><Relationship Id="rId2" Target="../media/image57.png" Type="http://schemas.openxmlformats.org/officeDocument/2006/relationships/image"/><Relationship Id="rId3" Target="../media/image8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Relationship Id="rId6" Target="../media/image11.png" Type="http://schemas.openxmlformats.org/officeDocument/2006/relationships/image"/><Relationship Id="rId7" Target="../media/image35.png" Type="http://schemas.openxmlformats.org/officeDocument/2006/relationships/image"/><Relationship Id="rId8" Target="../media/image36.pn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9.png" Type="http://schemas.openxmlformats.org/officeDocument/2006/relationships/image"/><Relationship Id="rId6" Target="../media/image61.png" Type="http://schemas.openxmlformats.org/officeDocument/2006/relationships/image"/><Relationship Id="rId7" Target="../media/image16.png" Type="http://schemas.openxmlformats.org/officeDocument/2006/relationships/image"/><Relationship Id="rId8" Target="../media/image62.png" Type="http://schemas.openxmlformats.org/officeDocument/2006/relationships/image"/><Relationship Id="rId9" Target="../media/image6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>
            <a:off x="-2147483648" y="0"/>
            <a:ext cx="2147483647" cy="2147483647"/>
          </a:xfrm>
        </p:grpSpPr>
      </p:grp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10800000">
            <a:off x="0" y="0"/>
            <a:ext cx="18288000" cy="33274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 rot="0">
            <a:off x="-63500" y="2463800"/>
            <a:ext cx="18402300" cy="727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8100" y="6769100"/>
            <a:ext cx="18351500" cy="139065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12700" y="6057900"/>
            <a:ext cx="18326100" cy="50419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 rot="10800000">
            <a:off x="0" y="6057900"/>
            <a:ext cx="182880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 rot="5400000">
            <a:off x="12801600" y="6388100"/>
            <a:ext cx="7493000" cy="7493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alphaModFix amt="50000"/>
          </a:blip>
          <a:stretch>
            <a:fillRect/>
          </a:stretch>
        </p:blipFill>
        <p:spPr>
          <a:xfrm rot="5400000">
            <a:off x="-266700" y="6007100"/>
            <a:ext cx="10261600" cy="102616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>
            <a:alphaModFix amt="60000"/>
          </a:blip>
          <a:stretch>
            <a:fillRect/>
          </a:stretch>
        </p:blipFill>
        <p:spPr>
          <a:xfrm rot="0">
            <a:off x="12623800" y="1358900"/>
            <a:ext cx="2197100" cy="21971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4864100" y="787400"/>
            <a:ext cx="2197100" cy="21971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9525000" y="2514600"/>
            <a:ext cx="8115300" cy="74422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1137900" y="7620000"/>
            <a:ext cx="7277100" cy="23368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14880000">
            <a:off x="15925800" y="254000"/>
            <a:ext cx="2044700" cy="29591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10800000">
            <a:off x="15328900" y="-711200"/>
            <a:ext cx="2451100" cy="26035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5">
            <a:alphaModFix amt="70000"/>
          </a:blip>
          <a:stretch>
            <a:fillRect/>
          </a:stretch>
        </p:blipFill>
        <p:spPr>
          <a:xfrm rot="19800000">
            <a:off x="-190500" y="241300"/>
            <a:ext cx="1765300" cy="22098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76200" y="-965200"/>
            <a:ext cx="1866900" cy="26416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3441700" y="1066800"/>
            <a:ext cx="1727200" cy="27940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0" y="2654300"/>
            <a:ext cx="12458700" cy="5537200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495300" y="2197100"/>
            <a:ext cx="4445000" cy="1358900"/>
          </a:xfrm>
          <a:prstGeom prst="rect">
            <a:avLst/>
          </a:prstGeom>
        </p:spPr>
        <p:txBody>
          <a:bodyPr anchor="ctr" rtlCol="false" lIns="0" tIns="0" rIns="0" bIns="0"/>
          <a:lstStyle/>
          <a:p>
            <a:pPr algn="l" lvl="0">
              <a:lnSpc>
                <a:spcPct val="99600"/>
              </a:lnSpc>
            </a:pPr>
            <a:r>
              <a:rPr lang="en-US" sz="7600" b="false" i="false" u="none" strike="noStrike" spc="-300">
                <a:solidFill>
                  <a:srgbClr val="138FC0"/>
                </a:solidFill>
                <a:latin typeface="Hakgyoansim Allimjang TTF B"/>
              </a:rPr>
              <a:t>3</a:t>
            </a:r>
            <a:r>
              <a:rPr lang="ko-KR" sz="7600" b="false" i="false" u="none" strike="noStrike" spc="-300">
                <a:solidFill>
                  <a:srgbClr val="138FC0"/>
                </a:solidFill>
                <a:ea typeface="Hakgyoansim Allimjang TTF B"/>
              </a:rPr>
              <a:t>코스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6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493500" y="7048500"/>
            <a:ext cx="6819900" cy="2984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0" y="6832600"/>
            <a:ext cx="6070600" cy="26162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30200" y="8382000"/>
            <a:ext cx="19227800" cy="19939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571500" y="1028700"/>
            <a:ext cx="5308600" cy="75311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6451600" y="1028700"/>
            <a:ext cx="5308600" cy="75311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2407900" y="1028700"/>
            <a:ext cx="5308600" cy="75311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-12700" y="7581900"/>
            <a:ext cx="1830070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6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493500" y="7048500"/>
            <a:ext cx="6819900" cy="2984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0" y="6832600"/>
            <a:ext cx="6070600" cy="26162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30200" y="8382000"/>
            <a:ext cx="19227800" cy="19939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6464300" y="1028700"/>
            <a:ext cx="5308600" cy="75311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571500" y="1028700"/>
            <a:ext cx="5308600" cy="75311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2420600" y="1003300"/>
            <a:ext cx="5295900" cy="75057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-12700" y="7581900"/>
            <a:ext cx="1830070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>
            <a:off x="-2147483648" y="0"/>
            <a:ext cx="2147483647" cy="2147483647"/>
          </a:xfrm>
        </p:grpSpPr>
      </p:grp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10800000">
            <a:off x="0" y="0"/>
            <a:ext cx="18288000" cy="33274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 rot="0">
            <a:off x="-63500" y="2463800"/>
            <a:ext cx="18402300" cy="727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8100" y="6769100"/>
            <a:ext cx="18351500" cy="139065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12700" y="6057900"/>
            <a:ext cx="18326100" cy="50419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 rot="10800000">
            <a:off x="0" y="6057900"/>
            <a:ext cx="182880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 rot="5400000">
            <a:off x="12801600" y="6388100"/>
            <a:ext cx="7493000" cy="7493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alphaModFix amt="50000"/>
          </a:blip>
          <a:stretch>
            <a:fillRect/>
          </a:stretch>
        </p:blipFill>
        <p:spPr>
          <a:xfrm rot="5400000">
            <a:off x="-266700" y="6007100"/>
            <a:ext cx="10261600" cy="102616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>
            <a:alphaModFix amt="60000"/>
          </a:blip>
          <a:stretch>
            <a:fillRect/>
          </a:stretch>
        </p:blipFill>
        <p:spPr>
          <a:xfrm rot="0">
            <a:off x="12623800" y="1358900"/>
            <a:ext cx="2197100" cy="21971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4864100" y="787400"/>
            <a:ext cx="2197100" cy="21971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1137900" y="7620000"/>
            <a:ext cx="7277100" cy="23368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14880000">
            <a:off x="15925800" y="254000"/>
            <a:ext cx="2044700" cy="29591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15328900" y="-711200"/>
            <a:ext cx="2451100" cy="26035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4">
            <a:alphaModFix amt="70000"/>
          </a:blip>
          <a:stretch>
            <a:fillRect/>
          </a:stretch>
        </p:blipFill>
        <p:spPr>
          <a:xfrm rot="19800000">
            <a:off x="-190500" y="241300"/>
            <a:ext cx="1765300" cy="22098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76200" y="-965200"/>
            <a:ext cx="1866900" cy="26416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-1422400" y="2476500"/>
            <a:ext cx="190627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6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493500" y="7048500"/>
            <a:ext cx="6819900" cy="2984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0" y="6832600"/>
            <a:ext cx="6070600" cy="26162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30200" y="8382000"/>
            <a:ext cx="19227800" cy="19939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988800" y="4838700"/>
            <a:ext cx="6172200" cy="55118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028700" y="4533900"/>
            <a:ext cx="1714500" cy="8509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4630400" y="7137400"/>
            <a:ext cx="4356100" cy="30353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-1200000">
            <a:off x="266700" y="8242300"/>
            <a:ext cx="850900" cy="11557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4597400" y="596900"/>
            <a:ext cx="1257300" cy="8255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5138400" y="1016000"/>
            <a:ext cx="1409700" cy="6477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6776700" y="4394200"/>
            <a:ext cx="1143000" cy="749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8064500"/>
            <a:ext cx="4318000" cy="19558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3111500" y="9004300"/>
            <a:ext cx="889000" cy="1143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6057900" y="8788400"/>
            <a:ext cx="6172200" cy="11938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1422400" y="2413000"/>
            <a:ext cx="15430500" cy="34671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“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많은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사람을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옳은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데로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돌아오게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한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자는</a:t>
            </a:r>
          </a:p>
          <a:p>
            <a:pPr algn="ctr" lvl="0">
              <a:lnSpc>
                <a:spcPct val="116199"/>
              </a:lnSpc>
            </a:pP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별과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같이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영원토록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195395"/>
                </a:solidFill>
                <a:ea typeface="Hakgyoansim Dunggeunmiso TTF B"/>
              </a:rPr>
              <a:t>비취리라</a:t>
            </a:r>
            <a:r>
              <a:rPr lang="en-US" sz="7000" b="false" i="false" u="none" strike="noStrike">
                <a:solidFill>
                  <a:srgbClr val="195395"/>
                </a:solidFill>
                <a:latin typeface="Hakgyoansim Dunggeunmiso TTF B"/>
              </a:rPr>
              <a:t>”</a:t>
            </a:r>
          </a:p>
          <a:p>
            <a:pPr algn="ctr" lvl="0">
              <a:lnSpc>
                <a:spcPct val="116199"/>
              </a:lnSpc>
            </a:pPr>
            <a:r>
              <a:rPr lang="ko-KR" sz="5500" b="false" i="false" u="none" strike="noStrike">
                <a:solidFill>
                  <a:srgbClr val="195395"/>
                </a:solidFill>
                <a:ea typeface="Hakgyoansim Dunggeunmiso TTF B"/>
              </a:rPr>
              <a:t>다니엘</a:t>
            </a:r>
            <a:r>
              <a:rPr lang="en-US" sz="5500" b="false" i="false" u="none" strike="noStrike">
                <a:solidFill>
                  <a:srgbClr val="195395"/>
                </a:solidFill>
                <a:latin typeface="Hakgyoansim Dunggeunmiso TTF B"/>
              </a:rPr>
              <a:t> 12</a:t>
            </a:r>
            <a:r>
              <a:rPr lang="ko-KR" sz="5500" b="false" i="false" u="none" strike="noStrike">
                <a:solidFill>
                  <a:srgbClr val="195395"/>
                </a:solidFill>
                <a:ea typeface="Hakgyoansim Dunggeunmiso TTF B"/>
              </a:rPr>
              <a:t>장</a:t>
            </a:r>
            <a:r>
              <a:rPr lang="en-US" sz="5500" b="false" i="false" u="none" strike="noStrike">
                <a:solidFill>
                  <a:srgbClr val="195395"/>
                </a:solidFill>
                <a:latin typeface="Hakgyoansim Dunggeunmiso TTF B"/>
              </a:rPr>
              <a:t> 3</a:t>
            </a:r>
            <a:r>
              <a:rPr lang="ko-KR" sz="5500" b="false" i="false" u="none" strike="noStrike">
                <a:solidFill>
                  <a:srgbClr val="195395"/>
                </a:solidFill>
                <a:ea typeface="Hakgyoansim Dunggeunmiso TTF B"/>
              </a:rPr>
              <a:t>절</a:t>
            </a:r>
            <a:r>
              <a:rPr lang="en-US" sz="5500" b="false" i="false" u="none" strike="noStrike">
                <a:solidFill>
                  <a:srgbClr val="195395"/>
                </a:solidFill>
                <a:latin typeface="Hakgyoansim Dunggeunmiso TTF B"/>
              </a:rPr>
              <a:t> </a:t>
            </a:r>
            <a:r>
              <a:rPr lang="ko-KR" sz="5500" b="false" i="false" u="none" strike="noStrike">
                <a:solidFill>
                  <a:srgbClr val="195395"/>
                </a:solidFill>
                <a:ea typeface="Hakgyoansim Dunggeunmiso TTF B"/>
              </a:rPr>
              <a:t>말씀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5575300" y="2603500"/>
            <a:ext cx="7124700" cy="45847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2133600" y="203200"/>
            <a:ext cx="19164300" cy="36322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422400" y="7493000"/>
            <a:ext cx="15430500" cy="1244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7000" b="false" i="false" u="none" strike="noStrike">
                <a:solidFill>
                  <a:srgbClr val="002972"/>
                </a:solidFill>
                <a:ea typeface="Hakgyoansim Dunggeunmiso TTF B"/>
              </a:rPr>
              <a:t>예수님</a:t>
            </a:r>
            <a:r>
              <a:rPr lang="en-US" sz="7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002972"/>
                </a:solidFill>
                <a:ea typeface="Hakgyoansim Dunggeunmiso TTF B"/>
              </a:rPr>
              <a:t>믿고</a:t>
            </a:r>
            <a:r>
              <a:rPr lang="en-US" sz="7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002972"/>
                </a:solidFill>
                <a:ea typeface="Hakgyoansim Dunggeunmiso TTF B"/>
              </a:rPr>
              <a:t>구원</a:t>
            </a:r>
            <a:r>
              <a:rPr lang="en-US" sz="7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7000" b="false" i="false" u="none" strike="noStrike">
                <a:solidFill>
                  <a:srgbClr val="002972"/>
                </a:solidFill>
                <a:ea typeface="Hakgyoansim Dunggeunmiso TTF B"/>
              </a:rPr>
              <a:t>받으세요</a:t>
            </a:r>
            <a:r>
              <a:rPr lang="en-US" sz="70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6121400" y="2641600"/>
            <a:ext cx="6045200" cy="40386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3238500" y="139700"/>
            <a:ext cx="20231100" cy="37846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435100" y="7874000"/>
            <a:ext cx="154178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예수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시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주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,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신카오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타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더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지우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35100" y="6819900"/>
            <a:ext cx="154178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ja-JP" sz="6500" b="false" i="false" u="none" strike="noStrike">
                <a:solidFill>
                  <a:srgbClr val="002972"/>
                </a:solidFill>
                <a:ea typeface="Mochiy Pop P One Regular"/>
              </a:rPr>
              <a:t>耶稣是主</a:t>
            </a:r>
            <a:r>
              <a:rPr lang="en-US" sz="6500" b="false" i="false" u="none" strike="noStrike">
                <a:solidFill>
                  <a:srgbClr val="002972"/>
                </a:solidFill>
                <a:ea typeface="Mochiy Pop P One Regular"/>
              </a:rPr>
              <a:t>，</a:t>
            </a:r>
            <a:r>
              <a:rPr lang="ja-JP" sz="6500" b="false" i="false" u="none" strike="noStrike">
                <a:solidFill>
                  <a:srgbClr val="002972"/>
                </a:solidFill>
                <a:ea typeface="Mochiy Pop P One Regular"/>
              </a:rPr>
              <a:t>信靠祂得救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6121400" y="2641600"/>
            <a:ext cx="6057900" cy="40386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3225800" y="165100"/>
            <a:ext cx="20193000" cy="36957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57300" y="7874000"/>
            <a:ext cx="157734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이슈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파르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비슈와스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,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카로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아우르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우다르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파오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35100" y="6807200"/>
            <a:ext cx="154178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6500" b="false" i="false" u="none" strike="noStrike">
                <a:solidFill>
                  <a:srgbClr val="002972"/>
                </a:solidFill>
                <a:cs typeface="Carter One"/>
              </a:rPr>
              <a:t>यीशु पर विश्वास करो और उद्धार पाओ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6121400" y="2641600"/>
            <a:ext cx="6045200" cy="40386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2120900" y="165100"/>
            <a:ext cx="19138900" cy="36957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44600" y="7874000"/>
            <a:ext cx="157861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예수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파르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이만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,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라오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오르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니자트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파오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35100" y="6807200"/>
            <a:ext cx="154178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6500" b="false" i="false" u="none" strike="noStrike">
                <a:solidFill>
                  <a:srgbClr val="002972"/>
                </a:solidFill>
                <a:cs typeface="Shrikhand Regular"/>
              </a:rPr>
              <a:t>یسوع پر ایمان لاؤ اور نجات پاؤ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6108700" y="2603500"/>
            <a:ext cx="6070600" cy="40386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2692400" y="165100"/>
            <a:ext cx="19773900" cy="36957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44600" y="7874000"/>
            <a:ext cx="15786100" cy="115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예수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코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욘키에이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,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유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흐르트먀욱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500" b="false" i="false" u="none" strike="noStrike">
                <a:solidFill>
                  <a:srgbClr val="002972"/>
                </a:solidFill>
                <a:ea typeface="Hakgyoansim Dunggeunmiso TTF B"/>
              </a:rPr>
              <a:t>파세</a:t>
            </a:r>
            <a:r>
              <a:rPr lang="en-US" sz="65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47800" y="6807200"/>
            <a:ext cx="15392400" cy="977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5500" b="false" i="false" u="none" strike="noStrike">
                <a:solidFill>
                  <a:srgbClr val="002972"/>
                </a:solidFill>
                <a:cs typeface="Shrikhand Regular"/>
              </a:rPr>
              <a:t>ယေရှုကိုယုံကြည်၍လွတ်မြောက်ပါစေ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0">
            <a:off x="11861800" y="939800"/>
            <a:ext cx="2768600" cy="27686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657600" y="558800"/>
            <a:ext cx="2197100" cy="21971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88900" y="7454900"/>
            <a:ext cx="18605500" cy="37973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168400" y="838200"/>
            <a:ext cx="15951200" cy="828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1125200" y="7950200"/>
            <a:ext cx="7277100" cy="2336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-190500" y="7950200"/>
            <a:ext cx="7277100" cy="2336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14880000">
            <a:off x="16408400" y="177800"/>
            <a:ext cx="1689100" cy="2438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15913100" y="-622300"/>
            <a:ext cx="2019300" cy="214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9800000">
            <a:off x="-127000" y="355600"/>
            <a:ext cx="2019300" cy="2527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7800" y="-558800"/>
            <a:ext cx="2133600" cy="30099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6083300" y="2603500"/>
            <a:ext cx="6121400" cy="40767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-1587500" y="165100"/>
            <a:ext cx="18669000" cy="37084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57300" y="7848600"/>
            <a:ext cx="157734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퍼르차야라흘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케파다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,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예수스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단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 </a:t>
            </a:r>
            <a:r>
              <a:rPr lang="ko-KR" sz="6000" b="false" i="false" u="none" strike="noStrike">
                <a:solidFill>
                  <a:srgbClr val="002972"/>
                </a:solidFill>
                <a:ea typeface="Hakgyoansim Dunggeunmiso TTF B"/>
              </a:rPr>
              <a:t>디셀라마트칸</a:t>
            </a:r>
            <a:r>
              <a:rPr lang="en-US" sz="6000" b="false" i="false" u="none" strike="noStrike">
                <a:solidFill>
                  <a:srgbClr val="002972"/>
                </a:solidFill>
                <a:latin typeface="Hakgyoansim Dunggeunmiso TTF B"/>
              </a:rPr>
              <a:t>!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90600" y="6832600"/>
            <a:ext cx="16306800" cy="977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5500" b="false" i="false" u="none" strike="noStrike">
                <a:solidFill>
                  <a:srgbClr val="002972"/>
                </a:solidFill>
                <a:latin typeface="Hakgyoansim Dunggeunmiso TTF B"/>
              </a:rPr>
              <a:t>Percayalah kepada Yesus dan diselamatkan!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6F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493500" y="7048500"/>
            <a:ext cx="6819900" cy="2984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0" y="6832600"/>
            <a:ext cx="6070600" cy="26162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-330200" y="8382000"/>
            <a:ext cx="19227800" cy="19939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0" y="0"/>
            <a:ext cx="18402300" cy="3429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651000" y="800100"/>
            <a:ext cx="5435600" cy="77089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0" y="9969500"/>
            <a:ext cx="18402300" cy="3683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-12700" y="7581900"/>
            <a:ext cx="18300700" cy="24003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7467600" y="3441700"/>
            <a:ext cx="10845800" cy="3746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